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3" r:id="rId7"/>
    <p:sldId id="264" r:id="rId8"/>
    <p:sldId id="284" r:id="rId9"/>
    <p:sldId id="261" r:id="rId10"/>
    <p:sldId id="285" r:id="rId11"/>
    <p:sldId id="263" r:id="rId12"/>
    <p:sldId id="286" r:id="rId13"/>
    <p:sldId id="290" r:id="rId14"/>
    <p:sldId id="262" r:id="rId15"/>
    <p:sldId id="287" r:id="rId16"/>
    <p:sldId id="266" r:id="rId17"/>
    <p:sldId id="279" r:id="rId18"/>
    <p:sldId id="291" r:id="rId19"/>
    <p:sldId id="288" r:id="rId20"/>
    <p:sldId id="267" r:id="rId21"/>
    <p:sldId id="271" r:id="rId22"/>
    <p:sldId id="268" r:id="rId23"/>
    <p:sldId id="269" r:id="rId24"/>
    <p:sldId id="272" r:id="rId25"/>
    <p:sldId id="270" r:id="rId26"/>
    <p:sldId id="273" r:id="rId27"/>
    <p:sldId id="274" r:id="rId28"/>
    <p:sldId id="275" r:id="rId29"/>
    <p:sldId id="276" r:id="rId3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8D20E-8A45-4A9F-8193-F56848A0A3B9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«Гимназия №52» 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Приволжского района г.Казани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0001-002-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18162" y="1872283"/>
            <a:ext cx="5307676" cy="39817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79690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Встреча иностранной делегации и участников республиканского семинара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5" name="Picture 2" descr="C:\Users\Светлана\Desktop\ФОТО по ГИМНАЗИИ\ФОТО - 2018-2019 УЧ.Г\СЕМИНАР\P11107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4142264" cy="46426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Users\Светлана\Downloads\музе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28736"/>
            <a:ext cx="4144029" cy="4714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56084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Организация</a:t>
            </a:r>
            <a:b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культурно – просветительской работы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700808"/>
            <a:ext cx="7166030" cy="487146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Ш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кольный музей тесно сотрудничает с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районным  Советом ветеранов, представители</a:t>
            </a:r>
          </a:p>
          <a:p>
            <a:pPr algn="ctr">
              <a:buNone/>
            </a:pP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оторого  были в составе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комисии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, в рамках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проведения конкурса школьных музеев.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Наш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музей посещали представители телекомпании канала </a:t>
            </a: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оссия – Татарстан, брали интервью  о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деятельности школьного музея у его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руководителя Харченко Е.Е.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Так же мы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сотрудничаем с Министерством культуры РТ и по их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просьбе представляли фотографии и материалы о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жизни и боевом пути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М.Х.Сыртлановой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72547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Интервью телекомпании </a:t>
            </a:r>
            <a: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Россия - Татарстан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Светлана\Desktop\ФОТО - КОНКУРС МУЗЕЕВ\SNV106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4070826" cy="44306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6" descr="C:\Users\Светлана\Desktop\ФОТО - КОНКУРС МУЗЕЕВ\SNV10699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4788024" y="1412776"/>
            <a:ext cx="4104081" cy="43830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Встреча с Советом ветеранов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Светлана\Desktop\ФОТО - КОНКУРС МУЗЕЕВ\IMG_51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3960440" cy="4142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Светлана\Desktop\ФОТО - КОНКУРС МУЗЕЕВ\P10306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5" y="1340767"/>
            <a:ext cx="3816424" cy="41044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78581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Внешкольная деятельность </a:t>
            </a:r>
            <a: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музея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412776"/>
            <a:ext cx="6806560" cy="523093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 преддверии празднования 70-летия Великой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Победы отдельные экспонаты музея были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представлены на городской выставке  школьных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музеев. Мы участвовали в городском  проекте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«Музей в чемодане», </a:t>
            </a:r>
            <a:endParaRPr lang="en-US" sz="20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где ученица 11 класса</a:t>
            </a:r>
          </a:p>
          <a:p>
            <a:pPr algn="ctr">
              <a:buNone/>
            </a:pP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Миннебаева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Аделия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 рассказала об отдельных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музейных экспонатах, </a:t>
            </a:r>
            <a:endParaRPr lang="en-US" sz="20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 также заняли 3 место </a:t>
            </a:r>
            <a:endParaRPr lang="en-US" sz="20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конкурсе по созданию и защите электронного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музейного баннера </a:t>
            </a:r>
            <a:endParaRPr lang="en-US" sz="20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«Не померкнет летопись</a:t>
            </a:r>
          </a:p>
          <a:p>
            <a:pPr algn="ctr">
              <a:buNone/>
            </a:pPr>
            <a:r>
              <a:rPr lang="ru-RU" sz="20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обеды», авторами которого также стали</a:t>
            </a:r>
          </a:p>
          <a:p>
            <a:pPr algn="ctr">
              <a:buNone/>
            </a:pPr>
            <a:r>
              <a:rPr lang="ru-RU" sz="20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аши учащиеся </a:t>
            </a: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Фаткуллин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Дмитрий и </a:t>
            </a: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Миннебаева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Аделия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. </a:t>
            </a:r>
            <a:endParaRPr lang="ru-RU" sz="2000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85010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Участие в городской выставке школьных музеев, в  конкурсах «Музей в чемодане»,  защиты электронных баннеров</a:t>
            </a:r>
            <a:endParaRPr lang="ru-RU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6" name="Picture 2" descr="C:\Users\Светлана\Desktop\ФОТО - КОНКУРС МУЗЕЕВ\20140222_1201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4214842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7" descr="C:\Users\Светлана\Desktop\ФОТО - КОНКУРС МУЗЕЕВ\IMG_79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052736"/>
            <a:ext cx="3748633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Светлана\Desktop\ФОТО - КОНКУРС МУЗЕЕВ\20140222_1115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077072"/>
            <a:ext cx="3857652" cy="2495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3" descr="C:\Users\Светлана\Desktop\ФОТО - КОНКУРС МУЗЕЕВ\IMG_80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005064"/>
            <a:ext cx="4214842" cy="25248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5436" cy="42862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Научно – исследовательская</a:t>
            </a:r>
            <a:r>
              <a:rPr lang="en-US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деятельность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500150"/>
            <a:ext cx="6951716" cy="4737162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 гимназии в 2019 г. стартовал инновационный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проект « </a:t>
            </a: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траницы памяти», разработанный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учителями истории.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Целью данного проекта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является пополнение фондов школьного музея</a:t>
            </a:r>
          </a:p>
          <a:p>
            <a:pPr algn="ctr">
              <a:buNone/>
            </a:pP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атериалами о жизни и боевом пути летчиц 46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Таманского полка. В рамках школьной НПК «Я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познаю мир» учащиеся 6-8 классов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представили свои исследовательские работы,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посвящённые  боевым подругам</a:t>
            </a:r>
          </a:p>
          <a:p>
            <a:pPr algn="ctr">
              <a:buNone/>
            </a:pP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М.Х.Сыртлановой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, её однополчанам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Пасько Е.Б.,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Носаль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Е.Н. и др.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Данные материалы будут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использованы при проведении уроков истории в музее, а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также при проведении экскурсий.</a:t>
            </a:r>
            <a:endParaRPr lang="ru-RU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08266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Инновационная деятельность – защита проектов на школьной НПК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4344" name="Picture 8" descr="C:\Users\Светлана\Desktop\ФОТО по ГИМНАЗИИ\ФОТО - 2018-2019 УЧ.Г\НПК\P11106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628799"/>
            <a:ext cx="3998247" cy="4800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2" descr="C:\Users\Светлана\Desktop\ФОТО по ГИМНАЗИИ\ФОТО - 2018-2019 УЧ.Г\НПК\P1110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628800"/>
            <a:ext cx="4320105" cy="48005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283152" cy="92211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Bookman Old Style" pitchFamily="18" charset="0"/>
              </a:rPr>
              <a:t>Виртуальный музей</a:t>
            </a:r>
            <a:endParaRPr lang="ru-RU" sz="4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908720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</a:rPr>
              <a:t>В 2019 году началась работа по созданию виртуального музей боевой славы 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</a:rPr>
              <a:t>МБОУ «Гимназии №52»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</a:rPr>
              <a:t>им.М.Х.Сыртлановой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</a:rPr>
              <a:t>.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</a:rPr>
              <a:t>Ссылка на сайт: </a:t>
            </a:r>
            <a:r>
              <a:rPr lang="en-US" b="1" dirty="0" smtClean="0">
                <a:latin typeface="Bookman Old Style" pitchFamily="18" charset="0"/>
              </a:rPr>
              <a:t>https://allabina2012.wixsite.com/gim52museum</a:t>
            </a:r>
            <a:endParaRPr lang="ru-RU" b="1" dirty="0" smtClean="0">
              <a:latin typeface="Bookman Old Style" pitchFamily="18" charset="0"/>
            </a:endParaRPr>
          </a:p>
          <a:p>
            <a:pPr algn="ctr"/>
            <a:endParaRPr lang="ru-RU" b="1" dirty="0">
              <a:solidFill>
                <a:srgbClr val="663300"/>
              </a:solidFill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763688" y="2564904"/>
            <a:ext cx="6768752" cy="4074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185821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За организацию работы школьного музея,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работы по патриотическому воспитанию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учащихся  в 2015 году гимназия была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награждена Грамотой Администрации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и Приволжского районов  ИК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г.Казани «За активное использование  фонда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школьного музея в патриотическом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воспитании подрастающего поколения»</a:t>
            </a:r>
            <a:endParaRPr lang="ru-RU" sz="2000" b="1" dirty="0">
              <a:solidFill>
                <a:srgbClr val="663300"/>
              </a:solidFill>
              <a:latin typeface="Bookman Old Style" pitchFamily="18" charset="0"/>
            </a:endParaRPr>
          </a:p>
        </p:txBody>
      </p:sp>
      <p:pic>
        <p:nvPicPr>
          <p:cNvPr id="6" name="Picture 2" descr="C:\Users\Светлана\Desktop\ФОТО - КОНКУРС МУЗЕЕВ\P103093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987824" y="2636912"/>
            <a:ext cx="3096344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Школьный музей</a:t>
            </a:r>
            <a:b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имени Героя Советского Союза</a:t>
            </a:r>
            <a:b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Магубы</a:t>
            </a: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Хусаиновны</a:t>
            </a: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Сыртлановой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ветлана\Desktop\ФОТО - КОНКУРС МУЗЕЕВ\свидетельство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01" r="14001" b="14692"/>
          <a:stretch>
            <a:fillRect/>
          </a:stretch>
        </p:blipFill>
        <p:spPr bwMode="auto">
          <a:xfrm>
            <a:off x="2699792" y="2143124"/>
            <a:ext cx="3312368" cy="40221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C:\Users\Светлана\Desktop\ФОТО - КОНКУРС МУЗЕЕВ\IMG_55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563" y="214290"/>
            <a:ext cx="8382000" cy="63579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122" name="Picture 2" descr="C:\Users\Светлана\Desktop\ФОТО - КОНКУРС МУЗЕЕВ\P10403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78594"/>
            <a:ext cx="8572500" cy="6429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C:\Users\Светлана\Desktop\ФОТО - КОНКУРС МУЗЕЕВ\ФОТО-МУЗЕЙ ГИМ.52\IMG_52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32172"/>
            <a:ext cx="8429625" cy="63222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098" name="Picture 2" descr="C:\Users\Светлана\Desktop\ФОТО - КОНКУРС МУЗЕЕВ\P10403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" y="214313"/>
            <a:ext cx="8477249" cy="6357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146" name="Picture 2" descr="C:\Users\Светлана\Desktop\ФОТО - КОНКУРС МУЗЕЕВ\ФОТО-МУЗЕЙ ГИМ.52\IMG_52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14313"/>
            <a:ext cx="8572500" cy="6429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170" name="Picture 2" descr="C:\Users\Светлана\Desktop\ФОТО - КОНКУРС МУЗЕЕВ\ФОТО-МУЗЕЙ ГИМ.52\IMG_52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938" y="214313"/>
            <a:ext cx="8477249" cy="6357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8194" name="Picture 2" descr="C:\Users\Светлана\Desktop\ФОТО - КОНКУРС МУЗЕЕВ\ФОТО-МУЗЕЙ ГИМ.52\IMG_52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4290"/>
            <a:ext cx="8229600" cy="6300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71472" y="571480"/>
            <a:ext cx="8229600" cy="603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9218" name="Picture 2" descr="C:\Users\Светлана\Desktop\ФОТО - КОНКУРС МУЗЕЕВ\ФОТО-МУЗЕЙ ГИМ.52\IMG_52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813" y="214313"/>
            <a:ext cx="8477249" cy="6357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42" name="Picture 2" descr="C:\Users\Светлана\Desktop\ФОТО - КОНКУРС МУЗЕЕВ\ФОТО-МУЗЕЙ ГИМ.52\IMG_52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657" y="214313"/>
            <a:ext cx="8477249" cy="6357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1266" name="Picture 2" descr="C:\Users\Светлана\Desktop\ФОТО - КОНКУРС МУЗЕЕВ\P10403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41102"/>
            <a:ext cx="8501062" cy="63757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Информация о музее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1071546"/>
            <a:ext cx="6807130" cy="550072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Площадь  школьного музея составляет 48, 2</a:t>
            </a:r>
            <a:r>
              <a:rPr lang="en-US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кв.м.. В музее 46 экспонатов. </a:t>
            </a:r>
            <a:endParaRPr lang="en-US" sz="28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Экспозиция</a:t>
            </a:r>
            <a:r>
              <a:rPr lang="en-US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является постоянной и имеет несколько</a:t>
            </a:r>
            <a:r>
              <a:rPr lang="en-US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разделов:</a:t>
            </a:r>
          </a:p>
          <a:p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Жизнь </a:t>
            </a: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и деятельность </a:t>
            </a:r>
            <a:r>
              <a:rPr lang="ru-RU" sz="2800" b="1" dirty="0" err="1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М.Х.Сыртлановой</a:t>
            </a:r>
            <a:endParaRPr lang="ru-RU" sz="2800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Боевой </a:t>
            </a: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путь летчиц 46-го Таманского полка</a:t>
            </a:r>
          </a:p>
          <a:p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Ветераны </a:t>
            </a: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гимназии №52</a:t>
            </a:r>
          </a:p>
          <a:p>
            <a:pPr>
              <a:buNone/>
            </a:pP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Воины-интернационалисты </a:t>
            </a: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микрорайона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Информация о музее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000108"/>
            <a:ext cx="6877998" cy="564360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В музейной экспозиции имеются личные вещи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М.Х.Сыртлановой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, переданные её</a:t>
            </a:r>
          </a:p>
          <a:p>
            <a:pPr>
              <a:buNone/>
            </a:pPr>
            <a:r>
              <a:rPr lang="ru-RU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одственниками. Это:</a:t>
            </a:r>
          </a:p>
          <a:p>
            <a:pPr>
              <a:buNone/>
            </a:pPr>
            <a:r>
              <a:rPr lang="ru-RU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- лётный шлем, лётные очки, планшет,</a:t>
            </a:r>
          </a:p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кислородная маска, лётный комбинезон,</a:t>
            </a:r>
          </a:p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треугольник, скатерть, кофейник, 2 чашки,</a:t>
            </a:r>
            <a:r>
              <a:rPr lang="en-US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платье, чернильный набор, полотенце, парашют.</a:t>
            </a:r>
          </a:p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Так же имеются личные вещи (пилотка и шляпа – афганка) воина –интернационалиста</a:t>
            </a:r>
          </a:p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Кузнецова Ю.Н..</a:t>
            </a:r>
            <a:endParaRPr lang="ru-RU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4398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Использование музейных фондов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в работе по патриотическому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воспитанию учащихся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785926"/>
            <a:ext cx="6950576" cy="471490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Ежегодно в гимназии в апреле проходят Дни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школьного музея. Для учащихся начальной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школы организуются  обзорные экскурсии.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Кроме того наш музей посещают ребята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подготовительных  групп  Центра развития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«Егоза», учащиеся школ и гимназий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микрорайона. Экскурсии проводят учащиеся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старших классов гимназии.</a:t>
            </a:r>
            <a:endParaRPr lang="ru-RU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79690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Обзорные экскурсии в музее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" name="Picture 2" descr="C:\Users\Светлана\Desktop\ФОТО - КОНКУРС МУЗЕЕВ\IMG_38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071539" y="1285860"/>
            <a:ext cx="7286676" cy="52864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4398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Использование музейных фондов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в работе по патриотическому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воспитанию учащихся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2060848"/>
            <a:ext cx="6807700" cy="460851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На базе школьного музея организуются</a:t>
            </a:r>
          </a:p>
          <a:p>
            <a:pPr algn="ctr">
              <a:buNone/>
            </a:pP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стречи с ветеранами и тружениками тыла,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представителями поисковых отрядов,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проводятся Парламентские уроки и Уроки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Мужества, посвящённые различным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знаменательным датам – Дню Героя Отечества,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Дню Конституции,  Дню защитника Отечества,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Дню Победы и др.</a:t>
            </a:r>
            <a:endParaRPr lang="ru-RU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72547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Встречи с поисковыми отрядами, ветеранами, Уроки Мужества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" name="Picture 2" descr="C:\Users\Светлана\Desktop\ФОТО - КОНКУРС МУЗЕЕВ\P10307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14422"/>
            <a:ext cx="3530695" cy="24306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C:\Users\Светлана\Desktop\ФОТО - КОНКУРС МУЗЕЕВ\P10306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149080"/>
            <a:ext cx="3494762" cy="23771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Светлана\Desktop\ФОТО - КОНКУРС МУЗЕЕВ\ИНТЕРВЬЮ С ВЕТЕРАНОМ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214422"/>
            <a:ext cx="3386281" cy="24306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4" descr="C:\Users\Светлана\Desktop\ФОТО - КОНКУРС МУЗЕЕВ\P10700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4149080"/>
            <a:ext cx="3462849" cy="23771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8100392" cy="9397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Организация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культурно – просветительской работы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1285860"/>
            <a:ext cx="6733982" cy="528641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25 января 2019 г. нашу гимназию посетила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делегация из Кувейта и Эстонии. Для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гостейучащиеся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8 в класса провели экскурсию на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английском языке.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 феврале 2019 г. в рамках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республиканского семинара для учителей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начальной школы по реализации внеурочной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деятельности  учащиеся 4 класса представили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краткую обзорную экскурсию по музейным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экспонатам.</a:t>
            </a:r>
            <a:endParaRPr lang="ru-RU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582</Words>
  <Application>Microsoft Office PowerPoint</Application>
  <PresentationFormat>Экран (4:3)</PresentationFormat>
  <Paragraphs>79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Bookman Old Style</vt:lpstr>
      <vt:lpstr>Calibri</vt:lpstr>
      <vt:lpstr>Times New Roman</vt:lpstr>
      <vt:lpstr>Тема Office</vt:lpstr>
      <vt:lpstr>Муниципальное бюджетное общеобразовательное учреждение  «Гимназия №52»  Приволжского района г.Казани</vt:lpstr>
      <vt:lpstr>Школьный музей  имени Героя Советского Союза Магубы  Хусаиновны  Сыртлановой</vt:lpstr>
      <vt:lpstr>Информация о музее</vt:lpstr>
      <vt:lpstr>Информация о музее</vt:lpstr>
      <vt:lpstr>Использование музейных фондов   в работе по патриотическому  воспитанию учащихся</vt:lpstr>
      <vt:lpstr>Обзорные экскурсии в музее</vt:lpstr>
      <vt:lpstr>Использование музейных фондов   в работе по патриотическому  воспитанию учащихся</vt:lpstr>
      <vt:lpstr>Встречи с поисковыми отрядами, ветеранами, Уроки Мужества</vt:lpstr>
      <vt:lpstr>Организация  культурно – просветительской работы</vt:lpstr>
      <vt:lpstr>Встреча иностранной делегации и участников республиканского семинара</vt:lpstr>
      <vt:lpstr>Организация  культурно – просветительской работы</vt:lpstr>
      <vt:lpstr>Интервью телекомпании  Россия - Татарстан</vt:lpstr>
      <vt:lpstr>Встреча с Советом ветеранов</vt:lpstr>
      <vt:lpstr>Внешкольная деятельность  музея</vt:lpstr>
      <vt:lpstr>Участие в городской выставке школьных музеев, в  конкурсах «Музей в чемодане»,  защиты электронных баннеров</vt:lpstr>
      <vt:lpstr> Научно – исследовательская  деятельность</vt:lpstr>
      <vt:lpstr>Инновационная деятельность – защита проектов на школьной НПК</vt:lpstr>
      <vt:lpstr>Виртуальный музей</vt:lpstr>
      <vt:lpstr>За организацию работы школьного музея, работы по патриотическому воспитанию учащихся  в 2015 году гимназия была награждена Грамотой Администрации Вахитовского и Приволжского районов  ИК г.Казани «За активное использование  фонда школьного музея в патриотическом воспитании подрастающего поколения»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Kraftway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«Гимназия №52»  Приволжского района г.Казани</dc:title>
  <dc:creator>Светлана</dc:creator>
  <cp:lastModifiedBy>HP Inc.</cp:lastModifiedBy>
  <cp:revision>39</cp:revision>
  <dcterms:created xsi:type="dcterms:W3CDTF">2019-03-18T10:56:09Z</dcterms:created>
  <dcterms:modified xsi:type="dcterms:W3CDTF">2019-04-16T07:08:06Z</dcterms:modified>
</cp:coreProperties>
</file>